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4" r:id="rId3"/>
    <p:sldId id="257" r:id="rId4"/>
    <p:sldId id="258" r:id="rId5"/>
    <p:sldId id="263" r:id="rId6"/>
    <p:sldId id="264" r:id="rId7"/>
    <p:sldId id="267" r:id="rId8"/>
    <p:sldId id="259" r:id="rId9"/>
    <p:sldId id="260" r:id="rId10"/>
    <p:sldId id="261" r:id="rId11"/>
    <p:sldId id="262" r:id="rId12"/>
    <p:sldId id="265" r:id="rId13"/>
    <p:sldId id="266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6F45-9A3D-4C09-98C8-D77F14B7B9CF}" type="datetimeFigureOut">
              <a:rPr lang="sk-SK" smtClean="0"/>
              <a:pPr/>
              <a:t>10. 10. 2016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E850-0E05-4048-B413-3850F2B57EC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6F45-9A3D-4C09-98C8-D77F14B7B9CF}" type="datetimeFigureOut">
              <a:rPr lang="sk-SK" smtClean="0"/>
              <a:pPr/>
              <a:t>10. 10. 2016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E850-0E05-4048-B413-3850F2B57EC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6F45-9A3D-4C09-98C8-D77F14B7B9CF}" type="datetimeFigureOut">
              <a:rPr lang="sk-SK" smtClean="0"/>
              <a:pPr/>
              <a:t>10. 10. 2016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E850-0E05-4048-B413-3850F2B57EC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6F45-9A3D-4C09-98C8-D77F14B7B9CF}" type="datetimeFigureOut">
              <a:rPr lang="sk-SK" smtClean="0"/>
              <a:pPr/>
              <a:t>10. 10. 2016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E850-0E05-4048-B413-3850F2B57EC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6F45-9A3D-4C09-98C8-D77F14B7B9CF}" type="datetimeFigureOut">
              <a:rPr lang="sk-SK" smtClean="0"/>
              <a:pPr/>
              <a:t>10. 10. 2016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E850-0E05-4048-B413-3850F2B57EC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6F45-9A3D-4C09-98C8-D77F14B7B9CF}" type="datetimeFigureOut">
              <a:rPr lang="sk-SK" smtClean="0"/>
              <a:pPr/>
              <a:t>10. 10. 2016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E850-0E05-4048-B413-3850F2B57EC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6F45-9A3D-4C09-98C8-D77F14B7B9CF}" type="datetimeFigureOut">
              <a:rPr lang="sk-SK" smtClean="0"/>
              <a:pPr/>
              <a:t>10. 10. 2016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E850-0E05-4048-B413-3850F2B57EC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6F45-9A3D-4C09-98C8-D77F14B7B9CF}" type="datetimeFigureOut">
              <a:rPr lang="sk-SK" smtClean="0"/>
              <a:pPr/>
              <a:t>10. 10. 2016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E850-0E05-4048-B413-3850F2B57EC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6F45-9A3D-4C09-98C8-D77F14B7B9CF}" type="datetimeFigureOut">
              <a:rPr lang="sk-SK" smtClean="0"/>
              <a:pPr/>
              <a:t>10. 10. 2016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E850-0E05-4048-B413-3850F2B57EC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6F45-9A3D-4C09-98C8-D77F14B7B9CF}" type="datetimeFigureOut">
              <a:rPr lang="sk-SK" smtClean="0"/>
              <a:pPr/>
              <a:t>10. 10. 2016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7E850-0E05-4048-B413-3850F2B57EC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s jedným odstrihnutým a zaobleným roho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uhlý trojuho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6F45-9A3D-4C09-98C8-D77F14B7B9CF}" type="datetimeFigureOut">
              <a:rPr lang="sk-SK" smtClean="0"/>
              <a:pPr/>
              <a:t>10. 10. 2016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B7E850-0E05-4048-B413-3850F2B57ECF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10" name="Voľná form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ľná form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ľná form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EE26F45-9A3D-4C09-98C8-D77F14B7B9CF}" type="datetimeFigureOut">
              <a:rPr lang="sk-SK" smtClean="0"/>
              <a:pPr/>
              <a:t>10. 10. 2016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B7E850-0E05-4048-B413-3850F2B57ECF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ľná form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ľná form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Rozhodujete sa, na ktorú školu zapíšete svoje dieťa?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/>
              <a:t>Zvoliť si ZŠ s MŠ v Horných Otrokovciach</a:t>
            </a:r>
          </a:p>
          <a:p>
            <a:r>
              <a:rPr lang="sk-SK" dirty="0" smtClean="0"/>
              <a:t>je správnou  voľbou. Predstavíme vám</a:t>
            </a:r>
          </a:p>
          <a:p>
            <a:r>
              <a:rPr lang="sk-SK" dirty="0" smtClean="0"/>
              <a:t> touto cestou našu školu a určite budete</a:t>
            </a:r>
          </a:p>
          <a:p>
            <a:r>
              <a:rPr lang="sk-SK" dirty="0" smtClean="0"/>
              <a:t> s nami súhlasiť:</a:t>
            </a:r>
            <a:endParaRPr lang="sk-SK" dirty="0"/>
          </a:p>
        </p:txBody>
      </p:sp>
      <p:pic>
        <p:nvPicPr>
          <p:cNvPr id="4" name="Obrázok 3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581128"/>
            <a:ext cx="2619375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dirty="0" smtClean="0"/>
              <a:t>      Spoločenská miestnosť, jedáleň a šatňa </a:t>
            </a:r>
            <a:endParaRPr lang="sk-SK" sz="3600" dirty="0"/>
          </a:p>
        </p:txBody>
      </p:sp>
      <p:pic>
        <p:nvPicPr>
          <p:cNvPr id="13" name="Zástupný symbol obsahu 3" descr="P1090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5" y="1340767"/>
            <a:ext cx="3262397" cy="2448273"/>
          </a:xfrm>
        </p:spPr>
      </p:pic>
      <p:pic>
        <p:nvPicPr>
          <p:cNvPr id="8" name="Obrázok 7" descr="P109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268760"/>
            <a:ext cx="3168352" cy="2376264"/>
          </a:xfrm>
          <a:prstGeom prst="rect">
            <a:avLst/>
          </a:prstGeom>
        </p:spPr>
      </p:pic>
      <p:pic>
        <p:nvPicPr>
          <p:cNvPr id="11" name="Obrázok 10" descr="P1090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005064"/>
            <a:ext cx="3168352" cy="2376264"/>
          </a:xfrm>
          <a:prstGeom prst="rect">
            <a:avLst/>
          </a:prstGeom>
        </p:spPr>
      </p:pic>
      <p:pic>
        <p:nvPicPr>
          <p:cNvPr id="12" name="Obrázok 11" descr="P1090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005064"/>
            <a:ext cx="3275856" cy="2456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sz="4000" dirty="0" smtClean="0"/>
              <a:t>  Netradičné formy a metódy vyučovania</a:t>
            </a:r>
            <a:endParaRPr lang="sk-SK" sz="4000" dirty="0"/>
          </a:p>
        </p:txBody>
      </p:sp>
      <p:pic>
        <p:nvPicPr>
          <p:cNvPr id="6" name="Zástupný symbol obsahu 5" descr="medovník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12776"/>
            <a:ext cx="3658246" cy="2160240"/>
          </a:xfrm>
        </p:spPr>
      </p:pic>
      <p:pic>
        <p:nvPicPr>
          <p:cNvPr id="7" name="Obrázok 6" descr="PA16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12776"/>
            <a:ext cx="3240360" cy="2248413"/>
          </a:xfrm>
          <a:prstGeom prst="rect">
            <a:avLst/>
          </a:prstGeom>
        </p:spPr>
      </p:pic>
      <p:pic>
        <p:nvPicPr>
          <p:cNvPr id="8" name="Obrázok 7" descr="Bez názv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789040"/>
            <a:ext cx="3320208" cy="2698779"/>
          </a:xfrm>
          <a:prstGeom prst="rect">
            <a:avLst/>
          </a:prstGeom>
        </p:spPr>
      </p:pic>
      <p:pic>
        <p:nvPicPr>
          <p:cNvPr id="9" name="Obrázok 8" descr="PA2901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933056"/>
            <a:ext cx="345638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4000" dirty="0" smtClean="0"/>
              <a:t>      Plavecký výcvik, dopravná výchova</a:t>
            </a:r>
            <a:endParaRPr lang="sk-SK" sz="4000" dirty="0"/>
          </a:p>
        </p:txBody>
      </p:sp>
      <p:pic>
        <p:nvPicPr>
          <p:cNvPr id="4" name="Zástupný symbol obsahu 3" descr="plavecký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268761"/>
            <a:ext cx="3786895" cy="2448272"/>
          </a:xfrm>
        </p:spPr>
      </p:pic>
      <p:pic>
        <p:nvPicPr>
          <p:cNvPr id="5" name="Obrázok 4" descr="plavecký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268760"/>
            <a:ext cx="3811935" cy="2435069"/>
          </a:xfrm>
          <a:prstGeom prst="rect">
            <a:avLst/>
          </a:prstGeom>
        </p:spPr>
      </p:pic>
      <p:pic>
        <p:nvPicPr>
          <p:cNvPr id="6" name="Obrázok 5" descr="PA060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860794"/>
            <a:ext cx="3744416" cy="2808312"/>
          </a:xfrm>
          <a:prstGeom prst="rect">
            <a:avLst/>
          </a:prstGeom>
        </p:spPr>
      </p:pic>
      <p:pic>
        <p:nvPicPr>
          <p:cNvPr id="7" name="Obrázok 6" descr="PA060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861048"/>
            <a:ext cx="3768080" cy="2826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4000" dirty="0" smtClean="0"/>
              <a:t>  Recitačné súťaže, besedy a vystúpenia </a:t>
            </a:r>
            <a:endParaRPr lang="sk-SK" sz="4000" dirty="0"/>
          </a:p>
        </p:txBody>
      </p:sp>
      <p:pic>
        <p:nvPicPr>
          <p:cNvPr id="4" name="Zástupný symbol obsahu 3" descr="míj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3675" y="3861048"/>
            <a:ext cx="4246797" cy="2592288"/>
          </a:xfrm>
        </p:spPr>
      </p:pic>
      <p:pic>
        <p:nvPicPr>
          <p:cNvPr id="6" name="Obrázok 5" descr="rozpr.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68760"/>
            <a:ext cx="4248472" cy="2367197"/>
          </a:xfrm>
          <a:prstGeom prst="rect">
            <a:avLst/>
          </a:prstGeom>
        </p:spPr>
      </p:pic>
      <p:pic>
        <p:nvPicPr>
          <p:cNvPr id="7" name="Obrázok 6" descr="PB110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861048"/>
            <a:ext cx="3456384" cy="2592288"/>
          </a:xfrm>
          <a:prstGeom prst="rect">
            <a:avLst/>
          </a:prstGeom>
        </p:spPr>
      </p:pic>
      <p:pic>
        <p:nvPicPr>
          <p:cNvPr id="8" name="Obrázok 7" descr="P2160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1196752"/>
            <a:ext cx="3312368" cy="2484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   Výstavky, žiacke projekty, brigády</a:t>
            </a:r>
            <a:endParaRPr lang="sk-SK" dirty="0"/>
          </a:p>
        </p:txBody>
      </p:sp>
      <p:pic>
        <p:nvPicPr>
          <p:cNvPr id="4" name="Zástupný symbol obsahu 3" descr="P1090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3951058"/>
            <a:ext cx="3528392" cy="2646293"/>
          </a:xfrm>
        </p:spPr>
      </p:pic>
      <p:pic>
        <p:nvPicPr>
          <p:cNvPr id="5" name="Obrázok 4" descr="P1090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3" y="1196752"/>
            <a:ext cx="3552395" cy="2664296"/>
          </a:xfrm>
          <a:prstGeom prst="rect">
            <a:avLst/>
          </a:prstGeom>
        </p:spPr>
      </p:pic>
      <p:pic>
        <p:nvPicPr>
          <p:cNvPr id="6" name="Obrázok 5" descr="vrigád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861048"/>
            <a:ext cx="3528392" cy="2784453"/>
          </a:xfrm>
          <a:prstGeom prst="rect">
            <a:avLst/>
          </a:prstGeom>
        </p:spPr>
      </p:pic>
      <p:pic>
        <p:nvPicPr>
          <p:cNvPr id="8" name="Obrázok 7" descr="PA2400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4068" y="1196752"/>
            <a:ext cx="3454732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  Výlety, exkurzie, zážitkové učenie</a:t>
            </a:r>
            <a:endParaRPr lang="sk-SK" dirty="0"/>
          </a:p>
        </p:txBody>
      </p:sp>
      <p:pic>
        <p:nvPicPr>
          <p:cNvPr id="7" name="Zástupný symbol obsahu 6" descr="vý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4198573" cy="2547002"/>
          </a:xfrm>
        </p:spPr>
      </p:pic>
      <p:pic>
        <p:nvPicPr>
          <p:cNvPr id="5" name="Obrázok 4" descr="výl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7" y="1196752"/>
            <a:ext cx="4105199" cy="2520280"/>
          </a:xfrm>
          <a:prstGeom prst="rect">
            <a:avLst/>
          </a:prstGeom>
        </p:spPr>
      </p:pic>
      <p:pic>
        <p:nvPicPr>
          <p:cNvPr id="8" name="Obrázok 7" descr="výl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789040"/>
            <a:ext cx="4176464" cy="2857269"/>
          </a:xfrm>
          <a:prstGeom prst="rect">
            <a:avLst/>
          </a:prstGeom>
        </p:spPr>
      </p:pic>
      <p:pic>
        <p:nvPicPr>
          <p:cNvPr id="9" name="Obrázok 8" descr="u stsrostk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7" y="3789040"/>
            <a:ext cx="4145663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sk-SK" dirty="0" smtClean="0"/>
              <a:t>     Estetický interiér budovy</a:t>
            </a:r>
            <a:endParaRPr lang="sk-SK" dirty="0"/>
          </a:p>
        </p:txBody>
      </p:sp>
      <p:pic>
        <p:nvPicPr>
          <p:cNvPr id="4" name="Zástupný symbol obsahu 3" descr="DSCF06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244758"/>
            <a:ext cx="2376264" cy="3168352"/>
          </a:xfrm>
        </p:spPr>
      </p:pic>
      <p:pic>
        <p:nvPicPr>
          <p:cNvPr id="5" name="Obrázok 4" descr="P109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1268760"/>
            <a:ext cx="2430270" cy="3240360"/>
          </a:xfrm>
          <a:prstGeom prst="rect">
            <a:avLst/>
          </a:prstGeom>
        </p:spPr>
      </p:pic>
      <p:pic>
        <p:nvPicPr>
          <p:cNvPr id="6" name="Obrázok 5" descr="P10900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3717032"/>
            <a:ext cx="2160240" cy="2880322"/>
          </a:xfrm>
          <a:prstGeom prst="rect">
            <a:avLst/>
          </a:prstGeom>
        </p:spPr>
      </p:pic>
      <p:pic>
        <p:nvPicPr>
          <p:cNvPr id="7" name="Obrázok 6" descr="P10900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1268760"/>
            <a:ext cx="3024336" cy="2268252"/>
          </a:xfrm>
          <a:prstGeom prst="rect">
            <a:avLst/>
          </a:prstGeom>
        </p:spPr>
      </p:pic>
      <p:pic>
        <p:nvPicPr>
          <p:cNvPr id="8" name="Obrázok 7" descr="P10900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7" y="4725144"/>
            <a:ext cx="2496277" cy="1872208"/>
          </a:xfrm>
          <a:prstGeom prst="rect">
            <a:avLst/>
          </a:prstGeom>
        </p:spPr>
      </p:pic>
      <p:pic>
        <p:nvPicPr>
          <p:cNvPr id="9" name="Obrázok 8" descr="P10900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4725144"/>
            <a:ext cx="2411760" cy="1808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sk-SK" dirty="0" smtClean="0"/>
              <a:t>      Relaxačný exteriér školy</a:t>
            </a:r>
            <a:endParaRPr lang="sk-SK" dirty="0"/>
          </a:p>
        </p:txBody>
      </p:sp>
      <p:pic>
        <p:nvPicPr>
          <p:cNvPr id="4" name="Zástupný symbol obsahu 3" descr="multifunkčné ihrisk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3552394" cy="2664296"/>
          </a:xfrm>
        </p:spPr>
      </p:pic>
      <p:pic>
        <p:nvPicPr>
          <p:cNvPr id="5" name="Obrázok 4" descr="Základná ško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196752"/>
            <a:ext cx="3600400" cy="2700300"/>
          </a:xfrm>
          <a:prstGeom prst="rect">
            <a:avLst/>
          </a:prstGeom>
        </p:spPr>
      </p:pic>
      <p:pic>
        <p:nvPicPr>
          <p:cNvPr id="6" name="Obrázok 5" descr="P10900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23066"/>
            <a:ext cx="3600400" cy="2700300"/>
          </a:xfrm>
          <a:prstGeom prst="rect">
            <a:avLst/>
          </a:prstGeom>
        </p:spPr>
      </p:pic>
      <p:pic>
        <p:nvPicPr>
          <p:cNvPr id="8" name="Obrázok 7" descr="P1090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3933056"/>
            <a:ext cx="3672408" cy="2754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Ďakujeme za pozornosť!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Tešíme sa na vašu účasť pri zápise vašich detí do našej školy,</a:t>
            </a:r>
          </a:p>
          <a:p>
            <a:r>
              <a:rPr lang="sk-SK" dirty="0" smtClean="0"/>
              <a:t>termín: </a:t>
            </a:r>
            <a:r>
              <a:rPr lang="sk-SK" dirty="0" smtClean="0"/>
              <a:t>apríl ( príslušný rok)</a:t>
            </a:r>
            <a:endParaRPr lang="sk-SK" dirty="0" smtClean="0"/>
          </a:p>
          <a:p>
            <a:r>
              <a:rPr lang="sk-SK" dirty="0" smtClean="0"/>
              <a:t>v čase od 13.30 hod. do 16. 30 hod.</a:t>
            </a:r>
          </a:p>
          <a:p>
            <a:endParaRPr lang="sk-SK" dirty="0" smtClean="0"/>
          </a:p>
          <a:p>
            <a:pPr>
              <a:buNone/>
            </a:pPr>
            <a:r>
              <a:rPr lang="sk-SK" dirty="0" smtClean="0"/>
              <a:t>                                             Kolektív pedagógov </a:t>
            </a:r>
          </a:p>
          <a:p>
            <a:pPr>
              <a:buNone/>
            </a:pPr>
            <a:r>
              <a:rPr lang="sk-SK" dirty="0" smtClean="0"/>
              <a:t>                                       ZŠ s MŠ Horné Otrokovce</a:t>
            </a:r>
            <a:endParaRPr lang="sk-SK" dirty="0"/>
          </a:p>
        </p:txBody>
      </p:sp>
      <p:pic>
        <p:nvPicPr>
          <p:cNvPr id="4" name="Obrázok 3" descr="resize_1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077072"/>
            <a:ext cx="2486025" cy="1838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ok 14" descr="Bez názvu...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3356992"/>
            <a:ext cx="3024336" cy="306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 descr="P1090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726922"/>
            <a:ext cx="5508104" cy="4131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P10900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0"/>
            <a:ext cx="4248472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BlokTextu 12"/>
          <p:cNvSpPr txBox="1"/>
          <p:nvPr/>
        </p:nvSpPr>
        <p:spPr>
          <a:xfrm>
            <a:off x="2771800" y="6165304"/>
            <a:ext cx="4161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ZŠ s MŠ Horné Otrokovce</a:t>
            </a:r>
            <a:endParaRPr lang="sk-SK" sz="2800" dirty="0"/>
          </a:p>
        </p:txBody>
      </p:sp>
      <p:pic>
        <p:nvPicPr>
          <p:cNvPr id="14" name="Obrázok 13" descr="Bez názvu..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188640"/>
            <a:ext cx="3762900" cy="2638793"/>
          </a:xfrm>
          <a:prstGeom prst="rect">
            <a:avLst/>
          </a:prstGeom>
        </p:spPr>
      </p:pic>
      <p:pic>
        <p:nvPicPr>
          <p:cNvPr id="9" name="Obrázok 8" descr="Bez názvu.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3688" y="1988841"/>
            <a:ext cx="5544324" cy="1944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  Základné informácie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Budova je umiestnená v peknom a tichom prostredí</a:t>
            </a:r>
          </a:p>
          <a:p>
            <a:pPr>
              <a:buNone/>
            </a:pPr>
            <a:endParaRPr lang="sk-SK" dirty="0" smtClean="0"/>
          </a:p>
          <a:p>
            <a:r>
              <a:rPr lang="sk-SK" dirty="0" smtClean="0"/>
              <a:t>Cesta zo školy na autobusovú zastávku je bezpečná</a:t>
            </a:r>
          </a:p>
          <a:p>
            <a:pPr>
              <a:buNone/>
            </a:pPr>
            <a:endParaRPr lang="sk-SK" dirty="0" smtClean="0"/>
          </a:p>
          <a:p>
            <a:r>
              <a:rPr lang="sk-SK" dirty="0" smtClean="0"/>
              <a:t>Školu navštevujú žiaci 1. až 9. ročníka</a:t>
            </a:r>
          </a:p>
          <a:p>
            <a:pPr>
              <a:buNone/>
            </a:pPr>
            <a:endParaRPr lang="sk-SK" dirty="0" smtClean="0"/>
          </a:p>
          <a:p>
            <a:r>
              <a:rPr lang="sk-SK" dirty="0" smtClean="0"/>
              <a:t>Vyučovanie je zabezpečené kvalifikovanými pedagógmi, vychovávateľkou a špeciálnym pedagógom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dirty="0" smtClean="0"/>
              <a:t>             Triedy na prvom stupni ZŠ</a:t>
            </a:r>
            <a:endParaRPr lang="sk-SK" sz="3600" dirty="0"/>
          </a:p>
        </p:txBody>
      </p:sp>
      <p:pic>
        <p:nvPicPr>
          <p:cNvPr id="5" name="Zástupný symbol obsahu 4" descr="P109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340768"/>
            <a:ext cx="3168352" cy="2376264"/>
          </a:xfrm>
        </p:spPr>
      </p:pic>
      <p:pic>
        <p:nvPicPr>
          <p:cNvPr id="7" name="Zástupný symbol obsahu 6" descr="P109007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43608" y="3933056"/>
            <a:ext cx="3168352" cy="2376264"/>
          </a:xfrm>
        </p:spPr>
      </p:pic>
      <p:pic>
        <p:nvPicPr>
          <p:cNvPr id="8" name="Obrázok 7" descr="P10900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340768"/>
            <a:ext cx="3240360" cy="2430270"/>
          </a:xfrm>
          <a:prstGeom prst="rect">
            <a:avLst/>
          </a:prstGeom>
        </p:spPr>
      </p:pic>
      <p:pic>
        <p:nvPicPr>
          <p:cNvPr id="12" name="Obrázok 11" descr="P1090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933056"/>
            <a:ext cx="3240360" cy="2430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sk-SK" dirty="0" smtClean="0"/>
              <a:t>               Školský klub</a:t>
            </a:r>
            <a:endParaRPr lang="sk-SK" dirty="0"/>
          </a:p>
        </p:txBody>
      </p:sp>
      <p:pic>
        <p:nvPicPr>
          <p:cNvPr id="4" name="Zástupný symbol obsahu 3" descr="P109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196752"/>
            <a:ext cx="3476116" cy="2610225"/>
          </a:xfrm>
          <a:prstGeom prst="rect">
            <a:avLst/>
          </a:prstGeom>
        </p:spPr>
      </p:pic>
      <p:pic>
        <p:nvPicPr>
          <p:cNvPr id="7" name="Obrázok 6" descr="P109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96752"/>
            <a:ext cx="3384376" cy="2538282"/>
          </a:xfrm>
          <a:prstGeom prst="rect">
            <a:avLst/>
          </a:prstGeom>
        </p:spPr>
      </p:pic>
      <p:pic>
        <p:nvPicPr>
          <p:cNvPr id="10" name="Obrázok 9" descr="P10900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23066"/>
            <a:ext cx="3456384" cy="2592288"/>
          </a:xfrm>
          <a:prstGeom prst="rect">
            <a:avLst/>
          </a:prstGeom>
        </p:spPr>
      </p:pic>
      <p:pic>
        <p:nvPicPr>
          <p:cNvPr id="9" name="Obrázok 8" descr="P1090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005064"/>
            <a:ext cx="3384376" cy="2538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dirty="0" smtClean="0"/>
              <a:t>    Žiacka knižnica, ŠPD, špeciálny pedagóg</a:t>
            </a:r>
            <a:endParaRPr lang="sk-SK" sz="3600" dirty="0"/>
          </a:p>
        </p:txBody>
      </p:sp>
      <p:pic>
        <p:nvPicPr>
          <p:cNvPr id="4" name="Zástupný symbol obsahu 3" descr="P1090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268760"/>
            <a:ext cx="3456384" cy="2592288"/>
          </a:xfrm>
          <a:prstGeom prst="rect">
            <a:avLst/>
          </a:prstGeom>
        </p:spPr>
      </p:pic>
      <p:pic>
        <p:nvPicPr>
          <p:cNvPr id="5" name="Obrázok 4" descr="P109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268760"/>
            <a:ext cx="3456384" cy="2592288"/>
          </a:xfrm>
          <a:prstGeom prst="rect">
            <a:avLst/>
          </a:prstGeom>
        </p:spPr>
      </p:pic>
      <p:pic>
        <p:nvPicPr>
          <p:cNvPr id="6" name="Obrázok 5" descr="P1090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4005064"/>
            <a:ext cx="3456384" cy="2592288"/>
          </a:xfrm>
          <a:prstGeom prst="rect">
            <a:avLst/>
          </a:prstGeom>
        </p:spPr>
      </p:pic>
      <p:pic>
        <p:nvPicPr>
          <p:cNvPr id="11" name="Obrázok 10" descr="P10900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3933056"/>
            <a:ext cx="345638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4000" dirty="0" smtClean="0"/>
              <a:t> Učebňa informatiky, fyziky a biológie</a:t>
            </a:r>
            <a:endParaRPr lang="sk-SK" sz="4000" dirty="0"/>
          </a:p>
        </p:txBody>
      </p:sp>
      <p:pic>
        <p:nvPicPr>
          <p:cNvPr id="4" name="Zástupný symbol obsahu 3" descr="P109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3504159" cy="2631282"/>
          </a:xfrm>
        </p:spPr>
      </p:pic>
      <p:pic>
        <p:nvPicPr>
          <p:cNvPr id="5" name="Obrázok 4" descr="P1090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59" y="4077072"/>
            <a:ext cx="3408379" cy="2556284"/>
          </a:xfrm>
          <a:prstGeom prst="rect">
            <a:avLst/>
          </a:prstGeom>
        </p:spPr>
      </p:pic>
      <p:pic>
        <p:nvPicPr>
          <p:cNvPr id="8" name="Obrázok 7" descr="P10900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4077072"/>
            <a:ext cx="3515883" cy="2636912"/>
          </a:xfrm>
          <a:prstGeom prst="rect">
            <a:avLst/>
          </a:prstGeom>
        </p:spPr>
      </p:pic>
      <p:pic>
        <p:nvPicPr>
          <p:cNvPr id="9" name="Obrázok 8" descr="P10900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999" y="1196751"/>
            <a:ext cx="3528393" cy="2646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299376" cy="1143000"/>
          </a:xfrm>
        </p:spPr>
        <p:txBody>
          <a:bodyPr>
            <a:noAutofit/>
          </a:bodyPr>
          <a:lstStyle/>
          <a:p>
            <a:r>
              <a:rPr lang="sk-SK" sz="3200" dirty="0" smtClean="0"/>
              <a:t>   Učebňa cudzích jazykov, školské dielne a telocvičňa</a:t>
            </a:r>
            <a:endParaRPr lang="sk-SK" sz="3200" dirty="0"/>
          </a:p>
        </p:txBody>
      </p:sp>
      <p:pic>
        <p:nvPicPr>
          <p:cNvPr id="10" name="Zástupný symbol obsahu 9" descr="P1090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3456384" cy="2592287"/>
          </a:xfrm>
        </p:spPr>
      </p:pic>
      <p:pic>
        <p:nvPicPr>
          <p:cNvPr id="5" name="Obrázok 4" descr="P109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268760"/>
            <a:ext cx="3456384" cy="2592288"/>
          </a:xfrm>
          <a:prstGeom prst="rect">
            <a:avLst/>
          </a:prstGeom>
        </p:spPr>
      </p:pic>
      <p:pic>
        <p:nvPicPr>
          <p:cNvPr id="11" name="Obrázok 10" descr="P1090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05064"/>
            <a:ext cx="3456384" cy="2592288"/>
          </a:xfrm>
          <a:prstGeom prst="rect">
            <a:avLst/>
          </a:prstGeom>
        </p:spPr>
      </p:pic>
      <p:pic>
        <p:nvPicPr>
          <p:cNvPr id="12" name="Obrázok 11" descr="P2020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4005064"/>
            <a:ext cx="345638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sk-SK" sz="3600" dirty="0" smtClean="0"/>
              <a:t>     Vestibul, chodba, nástenky úspechov</a:t>
            </a:r>
            <a:endParaRPr lang="sk-SK" sz="3600" dirty="0"/>
          </a:p>
        </p:txBody>
      </p:sp>
      <p:pic>
        <p:nvPicPr>
          <p:cNvPr id="13" name="Zástupný symbol obsahu 12" descr="P1090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3861048"/>
            <a:ext cx="3458095" cy="2593571"/>
          </a:xfrm>
        </p:spPr>
      </p:pic>
      <p:pic>
        <p:nvPicPr>
          <p:cNvPr id="5" name="Obrázok 4" descr="P1090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196752"/>
            <a:ext cx="3384376" cy="2538282"/>
          </a:xfrm>
          <a:prstGeom prst="rect">
            <a:avLst/>
          </a:prstGeom>
        </p:spPr>
      </p:pic>
      <p:pic>
        <p:nvPicPr>
          <p:cNvPr id="8" name="Obrázok 7" descr="P10900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3933056"/>
            <a:ext cx="3456384" cy="2592288"/>
          </a:xfrm>
          <a:prstGeom prst="rect">
            <a:avLst/>
          </a:prstGeom>
        </p:spPr>
      </p:pic>
      <p:pic>
        <p:nvPicPr>
          <p:cNvPr id="14" name="Obrázok 13" descr="P10900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196752"/>
            <a:ext cx="3456384" cy="2592288"/>
          </a:xfrm>
          <a:prstGeom prst="rect">
            <a:avLst/>
          </a:prstGeom>
        </p:spPr>
      </p:pic>
      <p:pic>
        <p:nvPicPr>
          <p:cNvPr id="16" name="Obrázok 15" descr="P109003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5445224"/>
            <a:ext cx="3024336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225</TotalTime>
  <Words>214</Words>
  <Application>Microsoft Office PowerPoint</Application>
  <PresentationFormat>Prezentácia na obrazovke (4:3)</PresentationFormat>
  <Paragraphs>35</Paragraphs>
  <Slides>18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19" baseType="lpstr">
      <vt:lpstr>Tok</vt:lpstr>
      <vt:lpstr>Rozhodujete sa, na ktorú školu zapíšete svoje dieťa?</vt:lpstr>
      <vt:lpstr>Snímka 2</vt:lpstr>
      <vt:lpstr>          Základné informácie</vt:lpstr>
      <vt:lpstr>             Triedy na prvom stupni ZŠ</vt:lpstr>
      <vt:lpstr>               Školský klub</vt:lpstr>
      <vt:lpstr>    Žiacka knižnica, ŠPD, špeciálny pedagóg</vt:lpstr>
      <vt:lpstr> Učebňa informatiky, fyziky a biológie</vt:lpstr>
      <vt:lpstr>   Učebňa cudzích jazykov, školské dielne a telocvičňa</vt:lpstr>
      <vt:lpstr>     Vestibul, chodba, nástenky úspechov</vt:lpstr>
      <vt:lpstr>      Spoločenská miestnosť, jedáleň a šatňa </vt:lpstr>
      <vt:lpstr>  Netradičné formy a metódy vyučovania</vt:lpstr>
      <vt:lpstr>      Plavecký výcvik, dopravná výchova</vt:lpstr>
      <vt:lpstr>  Recitačné súťaže, besedy a vystúpenia </vt:lpstr>
      <vt:lpstr>   Výstavky, žiacke projekty, brigády</vt:lpstr>
      <vt:lpstr>  Výlety, exkurzie, zážitkové učenie</vt:lpstr>
      <vt:lpstr>     Estetický interiér budovy</vt:lpstr>
      <vt:lpstr>      Relaxačný exteriér školy</vt:lpstr>
      <vt:lpstr>       Ďakujeme za pozornosť!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Rozhodujete sa, na akú školu zapíšete svoje dieťa?</dc:title>
  <dc:creator>NTB</dc:creator>
  <cp:lastModifiedBy>NTB</cp:lastModifiedBy>
  <cp:revision>29</cp:revision>
  <dcterms:created xsi:type="dcterms:W3CDTF">2015-01-11T18:11:54Z</dcterms:created>
  <dcterms:modified xsi:type="dcterms:W3CDTF">2016-10-10T15:04:11Z</dcterms:modified>
</cp:coreProperties>
</file>